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B4F2"/>
    <a:srgbClr val="0C38F2"/>
    <a:srgbClr val="BCDEF9"/>
    <a:srgbClr val="C3E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>
        <p:scale>
          <a:sx n="78" d="100"/>
          <a:sy n="78" d="100"/>
        </p:scale>
        <p:origin x="7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9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9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7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3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6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2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4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0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5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50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2EB41DCA-3180-415E-9527-3FC5F5D7A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728"/>
          <a:stretch/>
        </p:blipFill>
        <p:spPr>
          <a:xfrm>
            <a:off x="565" y="11"/>
            <a:ext cx="12191435" cy="685798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0B1A9B2-C051-494A-A1E0-2E4EF693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4525"/>
            <a:ext cx="12192001" cy="4571998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75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8FB4E-6F5E-4EDC-851B-6FDE63D31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80435"/>
            <a:ext cx="5168283" cy="2777554"/>
          </a:xfrm>
        </p:spPr>
        <p:txBody>
          <a:bodyPr>
            <a:normAutofit/>
          </a:bodyPr>
          <a:lstStyle/>
          <a:p>
            <a:pPr algn="l"/>
            <a:r>
              <a:rPr lang="en-US" sz="62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Kat’s Photography Portfolio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8E8F8-DB4A-43AD-8515-507B2B2E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6303" y="6282336"/>
            <a:ext cx="2187676" cy="40837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By Kat Procacci</a:t>
            </a:r>
          </a:p>
        </p:txBody>
      </p:sp>
    </p:spTree>
    <p:extLst>
      <p:ext uri="{BB962C8B-B14F-4D97-AF65-F5344CB8AC3E}">
        <p14:creationId xmlns:p14="http://schemas.microsoft.com/office/powerpoint/2010/main" val="411008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og, grass, mammal&#10;&#10;Description automatically generated">
            <a:extLst>
              <a:ext uri="{FF2B5EF4-FFF2-40B4-BE49-F238E27FC236}">
                <a16:creationId xmlns:a16="http://schemas.microsoft.com/office/drawing/2014/main" id="{5FE3C3AD-EA93-4495-A8AE-169C2188B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61" y="0"/>
            <a:ext cx="1027333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CF884-0416-4057-81FB-B726B305596E}"/>
              </a:ext>
            </a:extLst>
          </p:cNvPr>
          <p:cNvSpPr txBox="1"/>
          <p:nvPr/>
        </p:nvSpPr>
        <p:spPr>
          <a:xfrm>
            <a:off x="439522" y="0"/>
            <a:ext cx="1015663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Professor Jonathon Sanders poses with his dog, Kodak, as he explains how to practice ‘</a:t>
            </a:r>
            <a:r>
              <a:rPr lang="en-US" dirty="0" err="1"/>
              <a:t>Bokha</a:t>
            </a:r>
            <a:r>
              <a:rPr lang="en-US" dirty="0"/>
              <a:t>’ to his Photojournalism class. Professor Sanders regularly brings Kodak to class as his assistant and as the class model.</a:t>
            </a:r>
          </a:p>
        </p:txBody>
      </p:sp>
    </p:spTree>
    <p:extLst>
      <p:ext uri="{BB962C8B-B14F-4D97-AF65-F5344CB8AC3E}">
        <p14:creationId xmlns:p14="http://schemas.microsoft.com/office/powerpoint/2010/main" val="76094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7E8C2D-B33D-4026-9FD7-8F5826EFD17C}"/>
              </a:ext>
            </a:extLst>
          </p:cNvPr>
          <p:cNvSpPr txBox="1"/>
          <p:nvPr/>
        </p:nvSpPr>
        <p:spPr>
          <a:xfrm>
            <a:off x="1213542" y="2566648"/>
            <a:ext cx="461665" cy="17247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Katherine Heredia</a:t>
            </a:r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171A1BA2-9044-42AB-B47F-79A5DDE10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/>
          <a:stretch/>
        </p:blipFill>
        <p:spPr>
          <a:xfrm>
            <a:off x="3175819" y="0"/>
            <a:ext cx="9016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1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1C237-5426-4E1B-B086-BF45AD12A814}"/>
              </a:ext>
            </a:extLst>
          </p:cNvPr>
          <p:cNvSpPr txBox="1"/>
          <p:nvPr/>
        </p:nvSpPr>
        <p:spPr>
          <a:xfrm>
            <a:off x="480695" y="0"/>
            <a:ext cx="1015663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Kodak, Professor Sanders’s dog, poses for the camera as Professor Sanders teaches Bokeh. Bokeh is the quality of blur in out-of-focus parts of a photograph.</a:t>
            </a:r>
          </a:p>
        </p:txBody>
      </p:sp>
      <p:pic>
        <p:nvPicPr>
          <p:cNvPr id="7" name="Picture 6" descr="A picture containing dog, grass, mammal&#10;&#10;Description automatically generated">
            <a:extLst>
              <a:ext uri="{FF2B5EF4-FFF2-40B4-BE49-F238E27FC236}">
                <a16:creationId xmlns:a16="http://schemas.microsoft.com/office/drawing/2014/main" id="{7795E7FC-0EC1-4A36-8AC5-C2773194D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26" y="0"/>
            <a:ext cx="10294374" cy="68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0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38FF23E-B525-4F64-B774-76F3E450D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84" y="0"/>
            <a:ext cx="1028821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8A0F3-9DE0-445D-AFDB-062C96B0694A}"/>
              </a:ext>
            </a:extLst>
          </p:cNvPr>
          <p:cNvSpPr txBox="1"/>
          <p:nvPr/>
        </p:nvSpPr>
        <p:spPr>
          <a:xfrm>
            <a:off x="477622" y="0"/>
            <a:ext cx="1015663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A little girl holds up a poster that reads “Stop Hurting Our Elders” at a Stop Hate Rally. The Rally was in response to the increase of violence against Asian people since the start of the COVID-19 Pandemic.</a:t>
            </a:r>
          </a:p>
        </p:txBody>
      </p:sp>
    </p:spTree>
    <p:extLst>
      <p:ext uri="{BB962C8B-B14F-4D97-AF65-F5344CB8AC3E}">
        <p14:creationId xmlns:p14="http://schemas.microsoft.com/office/powerpoint/2010/main" val="332779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laying instruments&#10;&#10;Description automatically generated with medium confidence">
            <a:extLst>
              <a:ext uri="{FF2B5EF4-FFF2-40B4-BE49-F238E27FC236}">
                <a16:creationId xmlns:a16="http://schemas.microsoft.com/office/drawing/2014/main" id="{F11C117C-26AD-438F-BA12-B75CBF8D1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71" y="0"/>
            <a:ext cx="102722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C6810-F5A6-4BC7-AB40-EDC70071BDE5}"/>
              </a:ext>
            </a:extLst>
          </p:cNvPr>
          <p:cNvSpPr txBox="1"/>
          <p:nvPr/>
        </p:nvSpPr>
        <p:spPr>
          <a:xfrm>
            <a:off x="382372" y="0"/>
            <a:ext cx="1015663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A guitar player strums along with the rest of his bandmates. The band performed at Hand’s Got Talent, an event that took place during the Stony Brook Staycation.</a:t>
            </a:r>
          </a:p>
        </p:txBody>
      </p:sp>
    </p:spTree>
    <p:extLst>
      <p:ext uri="{BB962C8B-B14F-4D97-AF65-F5344CB8AC3E}">
        <p14:creationId xmlns:p14="http://schemas.microsoft.com/office/powerpoint/2010/main" val="349277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kissing&#10;&#10;Description automatically generated with low confidence">
            <a:extLst>
              <a:ext uri="{FF2B5EF4-FFF2-40B4-BE49-F238E27FC236}">
                <a16:creationId xmlns:a16="http://schemas.microsoft.com/office/drawing/2014/main" id="{BB94B4FC-2914-4038-ADF0-455FF7AB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4"/>
          <a:stretch/>
        </p:blipFill>
        <p:spPr>
          <a:xfrm>
            <a:off x="3441290" y="0"/>
            <a:ext cx="875071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94951-631E-4338-ACC9-2607BE6FA647}"/>
              </a:ext>
            </a:extLst>
          </p:cNvPr>
          <p:cNvSpPr txBox="1"/>
          <p:nvPr/>
        </p:nvSpPr>
        <p:spPr>
          <a:xfrm>
            <a:off x="1209978" y="0"/>
            <a:ext cx="738664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Lily and Felix Procacci dance at their niece, Lauren’s, wedding. In August, they will be married for 22 years.</a:t>
            </a:r>
          </a:p>
        </p:txBody>
      </p:sp>
    </p:spTree>
    <p:extLst>
      <p:ext uri="{BB962C8B-B14F-4D97-AF65-F5344CB8AC3E}">
        <p14:creationId xmlns:p14="http://schemas.microsoft.com/office/powerpoint/2010/main" val="213145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F72660-97B6-4409-9D61-3D4F65D1D575}"/>
              </a:ext>
            </a:extLst>
          </p:cNvPr>
          <p:cNvSpPr txBox="1"/>
          <p:nvPr/>
        </p:nvSpPr>
        <p:spPr>
          <a:xfrm>
            <a:off x="629875" y="0"/>
            <a:ext cx="738664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Cody the corgi plays with his skunk-shaped toy. Cody was adopted by Marissa </a:t>
            </a:r>
            <a:r>
              <a:rPr lang="en-US" dirty="0" err="1"/>
              <a:t>Lidner</a:t>
            </a:r>
            <a:r>
              <a:rPr lang="en-US" dirty="0"/>
              <a:t> and has been with her for two weeks.</a:t>
            </a:r>
          </a:p>
        </p:txBody>
      </p:sp>
      <p:pic>
        <p:nvPicPr>
          <p:cNvPr id="5" name="Picture 4" descr="A picture containing indoor, dog, bed, laying&#10;&#10;Description automatically generated">
            <a:extLst>
              <a:ext uri="{FF2B5EF4-FFF2-40B4-BE49-F238E27FC236}">
                <a16:creationId xmlns:a16="http://schemas.microsoft.com/office/drawing/2014/main" id="{550E7159-EFFC-479C-BED0-716BC388A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6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F23C60E2-7554-436E-BFA5-9648DEE3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74" y="-5666"/>
            <a:ext cx="10281826" cy="6863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14D31-DA08-4F90-894A-F455FAEFD7AE}"/>
              </a:ext>
            </a:extLst>
          </p:cNvPr>
          <p:cNvSpPr txBox="1"/>
          <p:nvPr/>
        </p:nvSpPr>
        <p:spPr>
          <a:xfrm>
            <a:off x="683554" y="2908717"/>
            <a:ext cx="461665" cy="10348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Elisha Asif</a:t>
            </a:r>
          </a:p>
        </p:txBody>
      </p:sp>
    </p:spTree>
    <p:extLst>
      <p:ext uri="{BB962C8B-B14F-4D97-AF65-F5344CB8AC3E}">
        <p14:creationId xmlns:p14="http://schemas.microsoft.com/office/powerpoint/2010/main" val="49375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person, tree, sunglasses&#10;&#10;Description automatically generated">
            <a:extLst>
              <a:ext uri="{FF2B5EF4-FFF2-40B4-BE49-F238E27FC236}">
                <a16:creationId xmlns:a16="http://schemas.microsoft.com/office/drawing/2014/main" id="{23F5864A-D60A-40CB-A219-1CCD7EEC6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61" y="0"/>
            <a:ext cx="102733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5710BF-295E-4932-B443-6FBD441F362F}"/>
              </a:ext>
            </a:extLst>
          </p:cNvPr>
          <p:cNvSpPr txBox="1"/>
          <p:nvPr/>
        </p:nvSpPr>
        <p:spPr>
          <a:xfrm>
            <a:off x="683554" y="2382142"/>
            <a:ext cx="461665" cy="20937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 err="1"/>
              <a:t>Zornista</a:t>
            </a:r>
            <a:r>
              <a:rPr lang="en-US" dirty="0"/>
              <a:t> (Zoey) </a:t>
            </a:r>
            <a:r>
              <a:rPr lang="en-US" dirty="0" err="1"/>
              <a:t>Peeva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0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wearing, dressed&#10;&#10;Description automatically generated">
            <a:extLst>
              <a:ext uri="{FF2B5EF4-FFF2-40B4-BE49-F238E27FC236}">
                <a16:creationId xmlns:a16="http://schemas.microsoft.com/office/drawing/2014/main" id="{931FABF3-63E0-4417-8504-B5D30B39F1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r="529"/>
          <a:stretch/>
        </p:blipFill>
        <p:spPr>
          <a:xfrm>
            <a:off x="1738935" y="1"/>
            <a:ext cx="10453065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82E123-46AD-43A0-863F-840C27FA3BB0}"/>
              </a:ext>
            </a:extLst>
          </p:cNvPr>
          <p:cNvSpPr txBox="1"/>
          <p:nvPr/>
        </p:nvSpPr>
        <p:spPr>
          <a:xfrm>
            <a:off x="621411" y="2666707"/>
            <a:ext cx="461665" cy="15245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Katelyn Heredia</a:t>
            </a:r>
          </a:p>
        </p:txBody>
      </p:sp>
    </p:spTree>
    <p:extLst>
      <p:ext uri="{BB962C8B-B14F-4D97-AF65-F5344CB8AC3E}">
        <p14:creationId xmlns:p14="http://schemas.microsoft.com/office/powerpoint/2010/main" val="297530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35D1C1-FC11-4EF1-86AB-716871006EC6}"/>
              </a:ext>
            </a:extLst>
          </p:cNvPr>
          <p:cNvSpPr txBox="1"/>
          <p:nvPr/>
        </p:nvSpPr>
        <p:spPr>
          <a:xfrm>
            <a:off x="577108" y="840658"/>
            <a:ext cx="738664" cy="51766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A baby gosling pecks at the grass along Roth Pond as the parents stand guard behind them.</a:t>
            </a:r>
          </a:p>
        </p:txBody>
      </p:sp>
      <p:pic>
        <p:nvPicPr>
          <p:cNvPr id="7" name="Picture 6" descr="A picture containing bird, grass, aquatic bird, goose&#10;&#10;Description automatically generated">
            <a:extLst>
              <a:ext uri="{FF2B5EF4-FFF2-40B4-BE49-F238E27FC236}">
                <a16:creationId xmlns:a16="http://schemas.microsoft.com/office/drawing/2014/main" id="{16706C32-B1A7-4E87-9B2C-9D8D9649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61" y="0"/>
            <a:ext cx="10273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15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necklace&#10;&#10;Description automatically generated with low confidence">
            <a:extLst>
              <a:ext uri="{FF2B5EF4-FFF2-40B4-BE49-F238E27FC236}">
                <a16:creationId xmlns:a16="http://schemas.microsoft.com/office/drawing/2014/main" id="{AF969E92-B58F-4F16-B8E5-FE964FE01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3625" y="1139960"/>
            <a:ext cx="6858000" cy="4578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3FFA3-05E6-4C6F-84CF-83B3AC6184E4}"/>
              </a:ext>
            </a:extLst>
          </p:cNvPr>
          <p:cNvSpPr txBox="1"/>
          <p:nvPr/>
        </p:nvSpPr>
        <p:spPr>
          <a:xfrm>
            <a:off x="6717411" y="2666706"/>
            <a:ext cx="461665" cy="15245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Katelyn Heredia</a:t>
            </a:r>
          </a:p>
        </p:txBody>
      </p:sp>
      <p:pic>
        <p:nvPicPr>
          <p:cNvPr id="10" name="Picture 9" descr="A picture containing person, fire, nature&#10;&#10;Description automatically generated">
            <a:extLst>
              <a:ext uri="{FF2B5EF4-FFF2-40B4-BE49-F238E27FC236}">
                <a16:creationId xmlns:a16="http://schemas.microsoft.com/office/drawing/2014/main" id="{150C79B9-A656-402B-8F0F-8258782A3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29" y="0"/>
            <a:ext cx="4578571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7D67F1-A680-46DE-873B-65A40EA08143}"/>
              </a:ext>
            </a:extLst>
          </p:cNvPr>
          <p:cNvSpPr txBox="1"/>
          <p:nvPr/>
        </p:nvSpPr>
        <p:spPr>
          <a:xfrm>
            <a:off x="601255" y="2382140"/>
            <a:ext cx="461665" cy="20937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 err="1"/>
              <a:t>Zornista</a:t>
            </a:r>
            <a:r>
              <a:rPr lang="en-US" dirty="0"/>
              <a:t> (Zoey) </a:t>
            </a:r>
            <a:r>
              <a:rPr lang="en-US" dirty="0" err="1"/>
              <a:t>Peeva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25935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RegularSeedLeftStep">
      <a:dk1>
        <a:srgbClr val="000000"/>
      </a:dk1>
      <a:lt1>
        <a:srgbClr val="FFFFFF"/>
      </a:lt1>
      <a:dk2>
        <a:srgbClr val="241B2F"/>
      </a:dk2>
      <a:lt2>
        <a:srgbClr val="F0F1F3"/>
      </a:lt2>
      <a:accent1>
        <a:srgbClr val="AFA145"/>
      </a:accent1>
      <a:accent2>
        <a:srgbClr val="B1703B"/>
      </a:accent2>
      <a:accent3>
        <a:srgbClr val="C3514D"/>
      </a:accent3>
      <a:accent4>
        <a:srgbClr val="B13B68"/>
      </a:accent4>
      <a:accent5>
        <a:srgbClr val="C34DAC"/>
      </a:accent5>
      <a:accent6>
        <a:srgbClr val="983BB1"/>
      </a:accent6>
      <a:hlink>
        <a:srgbClr val="5262C5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233</Words>
  <Application>Microsoft Office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Aharoni</vt:lpstr>
      <vt:lpstr>Arial</vt:lpstr>
      <vt:lpstr>Arial Nova Cond</vt:lpstr>
      <vt:lpstr>Impact</vt:lpstr>
      <vt:lpstr>TornVTI</vt:lpstr>
      <vt:lpstr>Kat’s Photography Portfolio 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Kat’s Photography Portfolio 2021</dc:title>
  <dc:creator>Kat Procacci</dc:creator>
  <cp:lastModifiedBy>Kat Procacci</cp:lastModifiedBy>
  <cp:revision>25</cp:revision>
  <dcterms:created xsi:type="dcterms:W3CDTF">2021-05-04T15:48:12Z</dcterms:created>
  <dcterms:modified xsi:type="dcterms:W3CDTF">2021-05-12T16:19:39Z</dcterms:modified>
</cp:coreProperties>
</file>